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Relationship Type="http://schemas.openxmlformats.org/officeDocument/2006/relationships/font" Target="/ppt/fonts/font3.fntdata" Id="rId19" /><Relationship Type="http://schemas.openxmlformats.org/officeDocument/2006/relationships/font" Target="/ppt/fonts/font4.fntdata" Id="rId20" /><Relationship Type="http://schemas.openxmlformats.org/officeDocument/2006/relationships/font" Target="/ppt/fonts/font5.fntdata" Id="rId21" /><Relationship Type="http://schemas.openxmlformats.org/officeDocument/2006/relationships/font" Target="/ppt/fonts/font6.fntdata" Id="rId22" /><Relationship Type="http://schemas.openxmlformats.org/officeDocument/2006/relationships/font" Target="/ppt/fonts/font7.fntdata" Id="rId23" /><Relationship Type="http://schemas.openxmlformats.org/officeDocument/2006/relationships/font" Target="/ppt/fonts/font8.fntdata" Id="rId2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image" Target="/ppt/media/image-10-2.png" Id="rId2" /><Relationship Type="http://schemas.openxmlformats.org/officeDocument/2006/relationships/image" Target="/ppt/media/image-10-3.png" Id="rId3" /><Relationship Type="http://schemas.openxmlformats.org/officeDocument/2006/relationships/image" Target="/ppt/media/image-10-4.png" Id="rId4" /><Relationship Type="http://schemas.openxmlformats.org/officeDocument/2006/relationships/image" Target="/ppt/media/image-10-5.png" Id="rId5" /><Relationship Type="http://schemas.openxmlformats.org/officeDocument/2006/relationships/slideLayout" Target="/ppt/slideLayouts/slideLayout11.xml" Id="rId6" /><Relationship Type="http://schemas.openxmlformats.org/officeDocument/2006/relationships/notesSlide" Target="/ppt/notesSlides/notesSlide10.xml" Id="rId7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notesSlide" Target="/ppt/notesSlides/notesSlide3.xml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image" Target="/ppt/media/image-4-2.png" Id="rId2" /><Relationship Type="http://schemas.openxmlformats.org/officeDocument/2006/relationships/slideLayout" Target="/ppt/slideLayouts/slideLayout5.xml" Id="rId3" /><Relationship Type="http://schemas.openxmlformats.org/officeDocument/2006/relationships/notesSlide" Target="/ppt/notesSlides/notesSlide4.xml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slideLayout" Target="/ppt/slideLayouts/slideLayout6.xml" Id="rId2" /><Relationship Type="http://schemas.openxmlformats.org/officeDocument/2006/relationships/notesSlide" Target="/ppt/notesSlides/notesSlide5.xml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image" Target="/ppt/media/image-6-3.png" Id="rId3" /><Relationship Type="http://schemas.openxmlformats.org/officeDocument/2006/relationships/image" Target="/ppt/media/image-6-4.png" Id="rId4" /><Relationship Type="http://schemas.openxmlformats.org/officeDocument/2006/relationships/image" Target="/ppt/media/image-6-5.png" Id="rId5" /><Relationship Type="http://schemas.openxmlformats.org/officeDocument/2006/relationships/image" Target="/ppt/media/image-6-6.png" Id="rId6" /><Relationship Type="http://schemas.openxmlformats.org/officeDocument/2006/relationships/image" Target="/ppt/media/image-6-7.png" Id="rId7" /><Relationship Type="http://schemas.openxmlformats.org/officeDocument/2006/relationships/image" Target="/ppt/media/image-6-8.png" Id="rId8" /><Relationship Type="http://schemas.openxmlformats.org/officeDocument/2006/relationships/image" Target="/ppt/media/image-6-9.png" Id="rId9" /><Relationship Type="http://schemas.openxmlformats.org/officeDocument/2006/relationships/image" Target="/ppt/media/image-6-10.png" Id="rId10" /><Relationship Type="http://schemas.openxmlformats.org/officeDocument/2006/relationships/image" Target="/ppt/media/image-6-11.png" Id="rId11" /><Relationship Type="http://schemas.openxmlformats.org/officeDocument/2006/relationships/image" Target="/ppt/media/image-6-12.png" Id="rId12" /><Relationship Type="http://schemas.openxmlformats.org/officeDocument/2006/relationships/image" Target="/ppt/media/image-6-13.png" Id="rId13" /><Relationship Type="http://schemas.openxmlformats.org/officeDocument/2006/relationships/image" Target="/ppt/media/image-6-14.png" Id="rId14" /><Relationship Type="http://schemas.openxmlformats.org/officeDocument/2006/relationships/image" Target="/ppt/media/image-6-15.png" Id="rId15" /><Relationship Type="http://schemas.openxmlformats.org/officeDocument/2006/relationships/image" Target="/ppt/media/image-6-16.png" Id="rId16" /><Relationship Type="http://schemas.openxmlformats.org/officeDocument/2006/relationships/slideLayout" Target="/ppt/slideLayouts/slideLayout7.xml" Id="rId17" /><Relationship Type="http://schemas.openxmlformats.org/officeDocument/2006/relationships/notesSlide" Target="/ppt/notesSlides/notesSlide6.xml" Id="rId18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slideLayout" Target="/ppt/slideLayouts/slideLayout8.xml" Id="rId2" /><Relationship Type="http://schemas.openxmlformats.org/officeDocument/2006/relationships/notesSlide" Target="/ppt/notesSlides/notesSlide7.xm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image" Target="/ppt/media/image-8-3.png" Id="rId3" /><Relationship Type="http://schemas.openxmlformats.org/officeDocument/2006/relationships/slideLayout" Target="/ppt/slideLayouts/slideLayout9.xml" Id="rId4" /><Relationship Type="http://schemas.openxmlformats.org/officeDocument/2006/relationships/notesSlide" Target="/ppt/notesSlides/notesSlide8.xml" Id="rId5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image" Target="/ppt/media/image-9-2.png" Id="rId2" /><Relationship Type="http://schemas.openxmlformats.org/officeDocument/2006/relationships/image" Target="/ppt/media/image-9-3.png" Id="rId3" /><Relationship Type="http://schemas.openxmlformats.org/officeDocument/2006/relationships/slideLayout" Target="/ppt/slideLayouts/slideLayout10.xml" Id="rId4" /><Relationship Type="http://schemas.openxmlformats.org/officeDocument/2006/relationships/notesSlide" Target="/ppt/notesSlides/notesSlide9.xml" Id="rId5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2025-10-14T02:52:14Z</dcterms:created>
  <dcterms:modified xsi:type="dcterms:W3CDTF">2025-10-14T02:52:14Z</dcterms:modified>
</cp:coreProperties>
</file>